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8EDFC5-077E-4AB8-B1B6-69551D59928C}" v="1" dt="2024-05-01T05:25:08.8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CE8EDFC5-077E-4AB8-B1B6-69551D59928C}"/>
    <pc:docChg chg="modSld">
      <pc:chgData name="Shaji Varghese" userId="b6635ce32d741a41" providerId="LiveId" clId="{CE8EDFC5-077E-4AB8-B1B6-69551D59928C}" dt="2024-05-01T05:24:47.354" v="36" actId="20577"/>
      <pc:docMkLst>
        <pc:docMk/>
      </pc:docMkLst>
      <pc:sldChg chg="modSp mod">
        <pc:chgData name="Shaji Varghese" userId="b6635ce32d741a41" providerId="LiveId" clId="{CE8EDFC5-077E-4AB8-B1B6-69551D59928C}" dt="2024-05-01T05:23:00.226" v="7" actId="2710"/>
        <pc:sldMkLst>
          <pc:docMk/>
          <pc:sldMk cId="316865473" sldId="256"/>
        </pc:sldMkLst>
        <pc:spChg chg="mod">
          <ac:chgData name="Shaji Varghese" userId="b6635ce32d741a41" providerId="LiveId" clId="{CE8EDFC5-077E-4AB8-B1B6-69551D59928C}" dt="2024-05-01T05:23:00.226" v="7" actId="2710"/>
          <ac:spMkLst>
            <pc:docMk/>
            <pc:sldMk cId="316865473" sldId="256"/>
            <ac:spMk id="4" creationId="{5A0A066A-AC8D-6782-6251-A0632BFB5EA2}"/>
          </ac:spMkLst>
        </pc:spChg>
      </pc:sldChg>
      <pc:sldChg chg="modSp mod">
        <pc:chgData name="Shaji Varghese" userId="b6635ce32d741a41" providerId="LiveId" clId="{CE8EDFC5-077E-4AB8-B1B6-69551D59928C}" dt="2024-05-01T05:23:38.214" v="17" actId="20577"/>
        <pc:sldMkLst>
          <pc:docMk/>
          <pc:sldMk cId="2313533281" sldId="257"/>
        </pc:sldMkLst>
        <pc:spChg chg="mod">
          <ac:chgData name="Shaji Varghese" userId="b6635ce32d741a41" providerId="LiveId" clId="{CE8EDFC5-077E-4AB8-B1B6-69551D59928C}" dt="2024-05-01T05:23:38.214" v="17" actId="20577"/>
          <ac:spMkLst>
            <pc:docMk/>
            <pc:sldMk cId="2313533281" sldId="257"/>
            <ac:spMk id="3" creationId="{285B59B2-1E8C-36D5-391B-4B8BDF66FCEA}"/>
          </ac:spMkLst>
        </pc:spChg>
      </pc:sldChg>
      <pc:sldChg chg="modSp mod">
        <pc:chgData name="Shaji Varghese" userId="b6635ce32d741a41" providerId="LiveId" clId="{CE8EDFC5-077E-4AB8-B1B6-69551D59928C}" dt="2024-05-01T05:24:14.877" v="27" actId="20577"/>
        <pc:sldMkLst>
          <pc:docMk/>
          <pc:sldMk cId="3339589742" sldId="258"/>
        </pc:sldMkLst>
        <pc:spChg chg="mod">
          <ac:chgData name="Shaji Varghese" userId="b6635ce32d741a41" providerId="LiveId" clId="{CE8EDFC5-077E-4AB8-B1B6-69551D59928C}" dt="2024-05-01T05:24:14.877" v="27" actId="20577"/>
          <ac:spMkLst>
            <pc:docMk/>
            <pc:sldMk cId="3339589742" sldId="258"/>
            <ac:spMk id="3" creationId="{965B0158-16FC-3406-A568-19DC1E2B358D}"/>
          </ac:spMkLst>
        </pc:spChg>
      </pc:sldChg>
      <pc:sldChg chg="modSp mod">
        <pc:chgData name="Shaji Varghese" userId="b6635ce32d741a41" providerId="LiveId" clId="{CE8EDFC5-077E-4AB8-B1B6-69551D59928C}" dt="2024-05-01T05:24:47.354" v="36" actId="20577"/>
        <pc:sldMkLst>
          <pc:docMk/>
          <pc:sldMk cId="4153696366" sldId="259"/>
        </pc:sldMkLst>
        <pc:spChg chg="mod">
          <ac:chgData name="Shaji Varghese" userId="b6635ce32d741a41" providerId="LiveId" clId="{CE8EDFC5-077E-4AB8-B1B6-69551D59928C}" dt="2024-05-01T05:24:47.354" v="36" actId="20577"/>
          <ac:spMkLst>
            <pc:docMk/>
            <pc:sldMk cId="4153696366" sldId="259"/>
            <ac:spMk id="3" creationId="{8FD7FD8F-F2F1-6EF2-73DB-09A1A3EA03DC}"/>
          </ac:spMkLst>
        </pc:spChg>
      </pc:sldChg>
    </pc:docChg>
  </pc:docChgLst>
  <pc:docChgLst>
    <pc:chgData name="Christie Shaji" userId="5d1578076b518fb4" providerId="LiveId" clId="{9074D8E1-FBF7-4FFF-B413-F0D22A805FB0}"/>
    <pc:docChg chg="undo custSel addSld modSld">
      <pc:chgData name="Christie Shaji" userId="5d1578076b518fb4" providerId="LiveId" clId="{9074D8E1-FBF7-4FFF-B413-F0D22A805FB0}" dt="2024-04-16T05:53:15.394" v="45" actId="403"/>
      <pc:docMkLst>
        <pc:docMk/>
      </pc:docMkLst>
      <pc:sldChg chg="addSp delSp modSp new mod">
        <pc:chgData name="Christie Shaji" userId="5d1578076b518fb4" providerId="LiveId" clId="{9074D8E1-FBF7-4FFF-B413-F0D22A805FB0}" dt="2024-04-16T05:52:39.135" v="36" actId="403"/>
        <pc:sldMkLst>
          <pc:docMk/>
          <pc:sldMk cId="316865473" sldId="256"/>
        </pc:sldMkLst>
        <pc:spChg chg="mod">
          <ac:chgData name="Christie Shaji" userId="5d1578076b518fb4" providerId="LiveId" clId="{9074D8E1-FBF7-4FFF-B413-F0D22A805FB0}" dt="2024-04-16T05:50:37.977" v="14" actId="114"/>
          <ac:spMkLst>
            <pc:docMk/>
            <pc:sldMk cId="316865473" sldId="256"/>
            <ac:spMk id="2" creationId="{2835FE56-BC62-00D7-C147-1B323EBB3282}"/>
          </ac:spMkLst>
        </pc:spChg>
        <pc:spChg chg="del">
          <ac:chgData name="Christie Shaji" userId="5d1578076b518fb4" providerId="LiveId" clId="{9074D8E1-FBF7-4FFF-B413-F0D22A805FB0}" dt="2024-04-16T05:49:37.387" v="1" actId="478"/>
          <ac:spMkLst>
            <pc:docMk/>
            <pc:sldMk cId="316865473" sldId="256"/>
            <ac:spMk id="3" creationId="{1EB354DC-C170-7E10-E97B-5130FF76411B}"/>
          </ac:spMkLst>
        </pc:spChg>
        <pc:spChg chg="add mod">
          <ac:chgData name="Christie Shaji" userId="5d1578076b518fb4" providerId="LiveId" clId="{9074D8E1-FBF7-4FFF-B413-F0D22A805FB0}" dt="2024-04-16T05:52:39.135" v="36" actId="403"/>
          <ac:spMkLst>
            <pc:docMk/>
            <pc:sldMk cId="316865473" sldId="256"/>
            <ac:spMk id="4" creationId="{5A0A066A-AC8D-6782-6251-A0632BFB5EA2}"/>
          </ac:spMkLst>
        </pc:spChg>
      </pc:sldChg>
      <pc:sldChg chg="addSp modSp add mod">
        <pc:chgData name="Christie Shaji" userId="5d1578076b518fb4" providerId="LiveId" clId="{9074D8E1-FBF7-4FFF-B413-F0D22A805FB0}" dt="2024-04-16T05:53:15.394" v="45" actId="403"/>
        <pc:sldMkLst>
          <pc:docMk/>
          <pc:sldMk cId="2313533281" sldId="257"/>
        </pc:sldMkLst>
        <pc:spChg chg="mod">
          <ac:chgData name="Christie Shaji" userId="5d1578076b518fb4" providerId="LiveId" clId="{9074D8E1-FBF7-4FFF-B413-F0D22A805FB0}" dt="2024-04-16T05:50:53.092" v="18" actId="114"/>
          <ac:spMkLst>
            <pc:docMk/>
            <pc:sldMk cId="2313533281" sldId="257"/>
            <ac:spMk id="2" creationId="{2835FE56-BC62-00D7-C147-1B323EBB3282}"/>
          </ac:spMkLst>
        </pc:spChg>
        <pc:spChg chg="add mod">
          <ac:chgData name="Christie Shaji" userId="5d1578076b518fb4" providerId="LiveId" clId="{9074D8E1-FBF7-4FFF-B413-F0D22A805FB0}" dt="2024-04-16T05:53:15.394" v="45" actId="403"/>
          <ac:spMkLst>
            <pc:docMk/>
            <pc:sldMk cId="2313533281" sldId="257"/>
            <ac:spMk id="3" creationId="{285B59B2-1E8C-36D5-391B-4B8BDF66FCEA}"/>
          </ac:spMkLst>
        </pc:spChg>
      </pc:sldChg>
      <pc:sldChg chg="addSp modSp add mod">
        <pc:chgData name="Christie Shaji" userId="5d1578076b518fb4" providerId="LiveId" clId="{9074D8E1-FBF7-4FFF-B413-F0D22A805FB0}" dt="2024-04-16T05:53:12.834" v="44" actId="403"/>
        <pc:sldMkLst>
          <pc:docMk/>
          <pc:sldMk cId="3339589742" sldId="258"/>
        </pc:sldMkLst>
        <pc:spChg chg="mod">
          <ac:chgData name="Christie Shaji" userId="5d1578076b518fb4" providerId="LiveId" clId="{9074D8E1-FBF7-4FFF-B413-F0D22A805FB0}" dt="2024-04-16T05:51:01.311" v="20"/>
          <ac:spMkLst>
            <pc:docMk/>
            <pc:sldMk cId="3339589742" sldId="258"/>
            <ac:spMk id="2" creationId="{2835FE56-BC62-00D7-C147-1B323EBB3282}"/>
          </ac:spMkLst>
        </pc:spChg>
        <pc:spChg chg="add mod">
          <ac:chgData name="Christie Shaji" userId="5d1578076b518fb4" providerId="LiveId" clId="{9074D8E1-FBF7-4FFF-B413-F0D22A805FB0}" dt="2024-04-16T05:53:12.834" v="44" actId="403"/>
          <ac:spMkLst>
            <pc:docMk/>
            <pc:sldMk cId="3339589742" sldId="258"/>
            <ac:spMk id="3" creationId="{965B0158-16FC-3406-A568-19DC1E2B358D}"/>
          </ac:spMkLst>
        </pc:spChg>
      </pc:sldChg>
      <pc:sldChg chg="addSp modSp add mod">
        <pc:chgData name="Christie Shaji" userId="5d1578076b518fb4" providerId="LiveId" clId="{9074D8E1-FBF7-4FFF-B413-F0D22A805FB0}" dt="2024-04-16T05:53:09.952" v="43" actId="403"/>
        <pc:sldMkLst>
          <pc:docMk/>
          <pc:sldMk cId="4153696366" sldId="259"/>
        </pc:sldMkLst>
        <pc:spChg chg="mod">
          <ac:chgData name="Christie Shaji" userId="5d1578076b518fb4" providerId="LiveId" clId="{9074D8E1-FBF7-4FFF-B413-F0D22A805FB0}" dt="2024-04-16T05:51:08.994" v="22"/>
          <ac:spMkLst>
            <pc:docMk/>
            <pc:sldMk cId="4153696366" sldId="259"/>
            <ac:spMk id="2" creationId="{2835FE56-BC62-00D7-C147-1B323EBB3282}"/>
          </ac:spMkLst>
        </pc:spChg>
        <pc:spChg chg="add mod">
          <ac:chgData name="Christie Shaji" userId="5d1578076b518fb4" providerId="LiveId" clId="{9074D8E1-FBF7-4FFF-B413-F0D22A805FB0}" dt="2024-04-16T05:53:09.952" v="43" actId="403"/>
          <ac:spMkLst>
            <pc:docMk/>
            <pc:sldMk cId="4153696366" sldId="259"/>
            <ac:spMk id="3" creationId="{8FD7FD8F-F2F1-6EF2-73DB-09A1A3EA03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625CC-5B17-EB40-BD3B-0A85E8698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B3477E-E330-44A0-A6AC-AA082C6C3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34FFB-EB04-8C58-1855-7B5A3346B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86E78-CDB3-06D2-5B7B-CF8FDEE7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7715B-E26A-F21C-CC48-3234BE8A4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0476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CF392-AAB5-38F4-8308-C62314F41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77BC13-14D7-3536-FAEC-01187FD06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40E5D-0999-A216-32EA-8AC6147CF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DE061-6C21-87A1-D3CC-5393A1BEF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D514D-031F-CB74-3BAF-0B12F0D70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418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B8046E-6F3D-8165-C754-762D0DC8E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57FCC0-6005-652D-A229-63D47D3FE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2BA61-075A-F1BA-342C-579084C5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F235F-13BD-9AB4-842F-24573B90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727BF-D089-1E22-E788-4EFC06139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6296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312FA-762E-6783-AFC0-EE9F6E039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CD960-4854-806C-8419-0C25184AE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E01A8-E106-844E-25D9-E6CC7DB0C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4AE2F-71FA-29A7-3B0C-CEC66635A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25437-DBA6-2A78-390D-1C694B728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96830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59322-88D5-3478-23C0-CDC1DC447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7A9BC-80DE-FF3D-54A2-DA0D3FDB7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CCBD9-5A75-64F5-AD09-507A349E9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2DD4C-9C39-B6A9-7277-56CCE4D10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5C558-2AF5-87ED-671A-EF603CC6A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536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36A06-882B-3DA8-42B1-092F6A04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E3D62-2AA2-534D-2E87-D745169D7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ECACB3-977F-B7A6-3C1B-46012699E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85DCA-E609-771E-91AC-6EA153E31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53D103-8C3B-EF39-6F20-698C6986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E3A52-35D4-0EE0-0A05-886A3993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636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BCE6-6036-E3D1-80DA-9F8D8723D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8312A-4D73-AC30-1E68-9370AC401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45A17-9374-F122-8C7C-2B30950D4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75D411-1487-3B02-073F-FAF3BFA2C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959F55-D0D1-6A45-F8E5-2CBB5D5798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DB56BF-0586-AC45-F9AF-76161B844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CE9C27-2E63-9356-6FEE-C1CFFFEDF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130077-1872-CB06-327A-2C4A551D2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6077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0BB3-7521-A970-BFF4-A600A38D1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EDB9BA-0667-30F2-A84B-9B9BAD593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F92B51-FCC8-BDD2-3EF1-ADC92D8C5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BDD47A-DBF6-B9DE-F9D1-7605F0B5F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4046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394E9D-5E88-2F13-7AB8-D01CB7F3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25C6F9-38AE-3936-0562-27C094EC4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396D2-BEDC-D634-4EA3-461DA03EE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5144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7491E-E2D8-AA72-3C69-B815FD26B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B1ABB-C135-2742-4C01-B9F042059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D8578-9A54-6BCC-B730-71CB26A64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B2E1BF-F8F0-2EC2-08E5-08B3082D0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027C6-085C-CDC1-8912-368DF2EA1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FCAA9-6115-A731-37E7-AEABE3BC4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7385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54243-4709-860B-6274-6E2A856F7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1A2AB9-F5E7-9B0C-1E76-6EA753DC1D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7BF7E8-26F1-D478-1D86-2FFB377D2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8F3D1-D64C-B866-8B5E-C29647F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CABB6-523D-4B2F-A067-3C5D4817C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3190F-24F1-232A-494D-D127B460D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5589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4A8C29-22A0-D9D5-F132-7C461F71A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061CB-73D0-285A-832C-0FE4876E8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0B970-40E4-6C70-C7DD-558A0EE4A2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366C62-8573-47F1-BA4D-80B12EA43894}" type="datetimeFigureOut">
              <a:rPr lang="en-AE" smtClean="0"/>
              <a:t>01/05/2024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ECAC2-ED88-4A0A-D55F-983850C067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2B880-E46A-1529-A203-D9C980349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2730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429000"/>
            <a:ext cx="11812596" cy="3241414"/>
          </a:xfrm>
        </p:spPr>
        <p:txBody>
          <a:bodyPr anchor="ctr">
            <a:normAutofit/>
          </a:bodyPr>
          <a:lstStyle/>
          <a:p>
            <a:r>
              <a:rPr lang="en-US" sz="4400" i="1" dirty="0" err="1"/>
              <a:t>Jeevante</a:t>
            </a:r>
            <a:r>
              <a:rPr lang="en-US" sz="4400" i="1" dirty="0"/>
              <a:t> </a:t>
            </a:r>
            <a:r>
              <a:rPr lang="en-US" sz="4400" i="1" dirty="0" err="1"/>
              <a:t>uravidam</a:t>
            </a:r>
            <a:r>
              <a:rPr lang="en-US" sz="4400" i="1" dirty="0"/>
              <a:t> </a:t>
            </a:r>
            <a:r>
              <a:rPr lang="en-US" sz="4400" i="1" dirty="0" err="1"/>
              <a:t>kristhuvathre</a:t>
            </a:r>
            <a:br>
              <a:rPr lang="en-US" sz="4400" i="1" dirty="0"/>
            </a:br>
            <a:r>
              <a:rPr lang="en-US" sz="4400" i="1" dirty="0" err="1"/>
              <a:t>Naavinaal</a:t>
            </a:r>
            <a:r>
              <a:rPr lang="en-US" sz="4400" i="1" dirty="0"/>
              <a:t> </a:t>
            </a:r>
            <a:r>
              <a:rPr lang="en-US" sz="4400" i="1" dirty="0" err="1"/>
              <a:t>avane</a:t>
            </a:r>
            <a:r>
              <a:rPr lang="en-US" sz="4400" i="1" dirty="0"/>
              <a:t> naam </a:t>
            </a:r>
            <a:r>
              <a:rPr lang="en-US" sz="4400" i="1" dirty="0" err="1"/>
              <a:t>ghoshikkaam</a:t>
            </a:r>
            <a:br>
              <a:rPr lang="en-US" sz="4400" i="1" dirty="0"/>
            </a:br>
            <a:r>
              <a:rPr lang="en-US" sz="4400" i="1" dirty="0" err="1"/>
              <a:t>Avanathre</a:t>
            </a:r>
            <a:r>
              <a:rPr lang="en-US" sz="4400" i="1" dirty="0"/>
              <a:t> </a:t>
            </a:r>
            <a:r>
              <a:rPr lang="en-US" sz="4400" i="1" dirty="0" err="1"/>
              <a:t>en</a:t>
            </a:r>
            <a:r>
              <a:rPr lang="en-US" sz="4400" i="1" dirty="0"/>
              <a:t> </a:t>
            </a:r>
            <a:r>
              <a:rPr lang="en-US" sz="4400" i="1" dirty="0" err="1"/>
              <a:t>paapaharan</a:t>
            </a:r>
            <a:r>
              <a:rPr lang="en-US" sz="4400" i="1" dirty="0"/>
              <a:t>-than</a:t>
            </a:r>
            <a:br>
              <a:rPr lang="en-US" sz="4400" i="1" dirty="0"/>
            </a:br>
            <a:r>
              <a:rPr lang="en-US" sz="4400" i="1" dirty="0" err="1"/>
              <a:t>Jeevanaalenneyum</a:t>
            </a:r>
            <a:r>
              <a:rPr lang="en-US" sz="4400" i="1" dirty="0"/>
              <a:t> </a:t>
            </a:r>
            <a:r>
              <a:rPr lang="en-US" sz="4400" i="1" dirty="0" err="1"/>
              <a:t>veendeduthu</a:t>
            </a:r>
            <a:endParaRPr lang="en-AE" sz="4400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0A066A-AC8D-6782-6251-A0632BFB5EA2}"/>
              </a:ext>
            </a:extLst>
          </p:cNvPr>
          <p:cNvSpPr txBox="1">
            <a:spLocks/>
          </p:cNvSpPr>
          <p:nvPr/>
        </p:nvSpPr>
        <p:spPr>
          <a:xfrm>
            <a:off x="379404" y="187586"/>
            <a:ext cx="11812596" cy="32414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ജീവന്‍റെ ഉറവിടം ക്രിസ്തുവത്രേ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en-US" sz="28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നാവിനാല്‍ അവനെ നാം ഘോഷിക്കാം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en-US" sz="28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അവനത്രേ എന്‍പാപഹരന്‍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തന്‍ ജീവനാല്‍ എന്നെയും വീണ്ടെടുത്തു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6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429000"/>
            <a:ext cx="11812596" cy="3241414"/>
          </a:xfrm>
        </p:spPr>
        <p:txBody>
          <a:bodyPr anchor="ctr">
            <a:normAutofit/>
          </a:bodyPr>
          <a:lstStyle/>
          <a:p>
            <a:pPr algn="l"/>
            <a:r>
              <a:rPr lang="en-US" sz="4400" dirty="0" err="1"/>
              <a:t>Thaazhchayil</a:t>
            </a:r>
            <a:r>
              <a:rPr lang="en-US" sz="4400" dirty="0"/>
              <a:t> </a:t>
            </a:r>
            <a:r>
              <a:rPr lang="en-US" sz="4400" dirty="0" err="1"/>
              <a:t>enikkavan</a:t>
            </a:r>
            <a:r>
              <a:rPr lang="en-US" sz="4400" dirty="0"/>
              <a:t> </a:t>
            </a:r>
            <a:r>
              <a:rPr lang="en-US" sz="4400" dirty="0" err="1"/>
              <a:t>thanaleki</a:t>
            </a:r>
            <a:br>
              <a:rPr lang="en-US" sz="4400" dirty="0"/>
            </a:br>
            <a:r>
              <a:rPr lang="en-US" sz="4400" dirty="0" err="1"/>
              <a:t>Thaangiyenne</a:t>
            </a:r>
            <a:r>
              <a:rPr lang="en-US" sz="4400" dirty="0"/>
              <a:t> </a:t>
            </a:r>
            <a:r>
              <a:rPr lang="en-US" sz="4400" dirty="0" err="1"/>
              <a:t>veezhchayil</a:t>
            </a:r>
            <a:r>
              <a:rPr lang="en-US" sz="4400" dirty="0"/>
              <a:t> </a:t>
            </a:r>
            <a:r>
              <a:rPr lang="en-US" sz="4400" dirty="0" err="1"/>
              <a:t>vazhi</a:t>
            </a:r>
            <a:r>
              <a:rPr lang="en-US" sz="4400" dirty="0"/>
              <a:t> </a:t>
            </a:r>
            <a:r>
              <a:rPr lang="en-US" sz="4400" dirty="0" err="1"/>
              <a:t>nadathi</a:t>
            </a:r>
            <a:br>
              <a:rPr lang="en-US" sz="4400" dirty="0"/>
            </a:br>
            <a:r>
              <a:rPr lang="en-US" sz="4400" dirty="0" err="1"/>
              <a:t>Thudachente</a:t>
            </a:r>
            <a:r>
              <a:rPr lang="en-US" sz="4400" dirty="0"/>
              <a:t> </a:t>
            </a:r>
            <a:r>
              <a:rPr lang="en-US" sz="4400" dirty="0" err="1"/>
              <a:t>kannuneer</a:t>
            </a:r>
            <a:r>
              <a:rPr lang="en-US" sz="4400" dirty="0"/>
              <a:t> </a:t>
            </a:r>
            <a:r>
              <a:rPr lang="en-US" sz="4400" dirty="0" err="1"/>
              <a:t>ponkarathaal</a:t>
            </a:r>
            <a:br>
              <a:rPr lang="en-US" sz="4400" dirty="0"/>
            </a:br>
            <a:r>
              <a:rPr lang="en-US" sz="4400" dirty="0" err="1"/>
              <a:t>Thudikkunnen</a:t>
            </a:r>
            <a:r>
              <a:rPr lang="en-US" sz="4400" dirty="0"/>
              <a:t> </a:t>
            </a:r>
            <a:r>
              <a:rPr lang="en-US" sz="4400" dirty="0" err="1"/>
              <a:t>manam</a:t>
            </a:r>
            <a:r>
              <a:rPr lang="en-US" sz="4400" dirty="0"/>
              <a:t> </a:t>
            </a:r>
            <a:r>
              <a:rPr lang="en-US" sz="4400" dirty="0" err="1"/>
              <a:t>swargga</a:t>
            </a:r>
            <a:r>
              <a:rPr lang="en-US" sz="4400" dirty="0"/>
              <a:t> </a:t>
            </a:r>
            <a:r>
              <a:rPr lang="en-US" sz="4400" dirty="0" err="1"/>
              <a:t>santhoshathaal</a:t>
            </a:r>
            <a:r>
              <a:rPr lang="en-US" sz="4400" dirty="0"/>
              <a:t>-</a:t>
            </a:r>
            <a:endParaRPr lang="en-AE" sz="4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5B59B2-1E8C-36D5-391B-4B8BDF66FCEA}"/>
              </a:ext>
            </a:extLst>
          </p:cNvPr>
          <p:cNvSpPr txBox="1">
            <a:spLocks/>
          </p:cNvSpPr>
          <p:nvPr/>
        </p:nvSpPr>
        <p:spPr>
          <a:xfrm>
            <a:off x="379404" y="187586"/>
            <a:ext cx="11812596" cy="32414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താഴ്ചയില്‍ എനിക്കവന്‍ തണലേകി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താങ്ങിയെന്നെ വീഴ്ചയില്‍ വഴി നടത്തി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തുടച്ചെന്‍റെ കണ്ണുനീര്‍ പൊന്‍കരത്താല്‍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തുടിക്കുന്നെന്‍ മനം സ്വര്‍ഗ്ഗസന്തോഷത്താല്‍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33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429000"/>
            <a:ext cx="11812596" cy="3241414"/>
          </a:xfrm>
        </p:spPr>
        <p:txBody>
          <a:bodyPr anchor="ctr">
            <a:normAutofit/>
          </a:bodyPr>
          <a:lstStyle/>
          <a:p>
            <a:pPr algn="l"/>
            <a:r>
              <a:rPr lang="en-US" sz="4400" dirty="0" err="1"/>
              <a:t>Karakaanaath-aazhiyil</a:t>
            </a:r>
            <a:r>
              <a:rPr lang="en-US" sz="4400" dirty="0"/>
              <a:t> </a:t>
            </a:r>
            <a:r>
              <a:rPr lang="en-US" sz="4400" dirty="0" err="1"/>
              <a:t>valayuvore</a:t>
            </a:r>
            <a:br>
              <a:rPr lang="en-US" sz="4400" dirty="0"/>
            </a:br>
            <a:r>
              <a:rPr lang="en-US" sz="4400" dirty="0" err="1"/>
              <a:t>Karunaye</a:t>
            </a:r>
            <a:r>
              <a:rPr lang="en-US" sz="4400" dirty="0"/>
              <a:t> </a:t>
            </a:r>
            <a:r>
              <a:rPr lang="en-US" sz="4400" dirty="0" err="1"/>
              <a:t>kaamkshikkum</a:t>
            </a:r>
            <a:r>
              <a:rPr lang="en-US" sz="4400" dirty="0"/>
              <a:t> </a:t>
            </a:r>
            <a:r>
              <a:rPr lang="en-US" sz="4400" dirty="0" err="1"/>
              <a:t>mruthapraayare</a:t>
            </a:r>
            <a:br>
              <a:rPr lang="en-US" sz="4400" dirty="0"/>
            </a:br>
            <a:r>
              <a:rPr lang="en-US" sz="4400" dirty="0" err="1"/>
              <a:t>Varikavan</a:t>
            </a:r>
            <a:r>
              <a:rPr lang="en-US" sz="4400" dirty="0"/>
              <a:t> </a:t>
            </a:r>
            <a:r>
              <a:rPr lang="en-US" sz="4400" dirty="0" err="1"/>
              <a:t>chaarathu</a:t>
            </a:r>
            <a:r>
              <a:rPr lang="en-US" sz="4400" dirty="0"/>
              <a:t> </a:t>
            </a:r>
            <a:r>
              <a:rPr lang="en-US" sz="4400" dirty="0" err="1"/>
              <a:t>bendhithare</a:t>
            </a:r>
            <a:br>
              <a:rPr lang="en-US" sz="4400" dirty="0"/>
            </a:br>
            <a:r>
              <a:rPr lang="en-US" sz="4400" dirty="0" err="1"/>
              <a:t>Tharumavan</a:t>
            </a:r>
            <a:r>
              <a:rPr lang="en-US" sz="4400" dirty="0"/>
              <a:t> </a:t>
            </a:r>
            <a:r>
              <a:rPr lang="en-US" sz="4400" dirty="0" err="1"/>
              <a:t>krupa</a:t>
            </a:r>
            <a:r>
              <a:rPr lang="en-US" sz="4400" dirty="0"/>
              <a:t> </a:t>
            </a:r>
            <a:r>
              <a:rPr lang="en-US" sz="4400" dirty="0" err="1"/>
              <a:t>manashaanthiyathum</a:t>
            </a:r>
            <a:r>
              <a:rPr lang="en-US" sz="4400" dirty="0"/>
              <a:t>-</a:t>
            </a:r>
            <a:endParaRPr lang="en-AE" sz="4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65B0158-16FC-3406-A568-19DC1E2B358D}"/>
              </a:ext>
            </a:extLst>
          </p:cNvPr>
          <p:cNvSpPr txBox="1">
            <a:spLocks/>
          </p:cNvSpPr>
          <p:nvPr/>
        </p:nvSpPr>
        <p:spPr>
          <a:xfrm>
            <a:off x="379404" y="187586"/>
            <a:ext cx="11812596" cy="32414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കരകാണാതാഴിയില്‍ വലയുവോരേ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കരുണയെ കാംക്ഷിക്കും മൃതപ്രായരേ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വരികവന്‍ ചാരത്തു ബന്ധിതരേ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തരുമവന്‍ കൃപ മന:ശാന്തിയതും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en-AE" sz="54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589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429000"/>
            <a:ext cx="11812596" cy="3241414"/>
          </a:xfrm>
        </p:spPr>
        <p:txBody>
          <a:bodyPr anchor="ctr">
            <a:normAutofit/>
          </a:bodyPr>
          <a:lstStyle/>
          <a:p>
            <a:pPr algn="l"/>
            <a:r>
              <a:rPr lang="en-US" sz="4400" dirty="0" err="1"/>
              <a:t>Namukkum</a:t>
            </a:r>
            <a:r>
              <a:rPr lang="en-US" sz="4400" dirty="0"/>
              <a:t> </a:t>
            </a:r>
            <a:r>
              <a:rPr lang="en-US" sz="4400" dirty="0" err="1"/>
              <a:t>munchonnathaam</a:t>
            </a:r>
            <a:r>
              <a:rPr lang="en-US" sz="4400" dirty="0"/>
              <a:t> </a:t>
            </a:r>
            <a:r>
              <a:rPr lang="en-US" sz="4400" dirty="0" err="1"/>
              <a:t>vishudhanmaaraal</a:t>
            </a:r>
            <a:br>
              <a:rPr lang="en-US" sz="4400" dirty="0"/>
            </a:br>
            <a:r>
              <a:rPr lang="en-US" sz="4400" dirty="0" err="1"/>
              <a:t>Alamkruthamaaya</a:t>
            </a:r>
            <a:r>
              <a:rPr lang="en-US" sz="4400" dirty="0"/>
              <a:t> </a:t>
            </a:r>
            <a:r>
              <a:rPr lang="en-US" sz="4400" dirty="0" err="1"/>
              <a:t>thiru</a:t>
            </a:r>
            <a:r>
              <a:rPr lang="en-US" sz="4400" dirty="0"/>
              <a:t> </a:t>
            </a:r>
            <a:r>
              <a:rPr lang="en-US" sz="4400" dirty="0" err="1"/>
              <a:t>vachanam</a:t>
            </a:r>
            <a:br>
              <a:rPr lang="en-US" sz="4400" dirty="0"/>
            </a:br>
            <a:r>
              <a:rPr lang="en-US" sz="4400" dirty="0" err="1"/>
              <a:t>Anudinam</a:t>
            </a:r>
            <a:r>
              <a:rPr lang="en-US" sz="4400" dirty="0"/>
              <a:t> </a:t>
            </a:r>
            <a:r>
              <a:rPr lang="en-US" sz="4400" dirty="0" err="1"/>
              <a:t>tharumavan</a:t>
            </a:r>
            <a:r>
              <a:rPr lang="en-US" sz="4400" dirty="0"/>
              <a:t> </a:t>
            </a:r>
            <a:r>
              <a:rPr lang="en-US" sz="4400" dirty="0" err="1"/>
              <a:t>puthushakthiyaal</a:t>
            </a:r>
            <a:br>
              <a:rPr lang="en-US" sz="4400" dirty="0"/>
            </a:br>
            <a:r>
              <a:rPr lang="en-US" sz="4400" dirty="0" err="1"/>
              <a:t>Anubhavikkum</a:t>
            </a:r>
            <a:r>
              <a:rPr lang="en-US" sz="4400" dirty="0"/>
              <a:t> </a:t>
            </a:r>
            <a:r>
              <a:rPr lang="en-US" sz="4400" dirty="0" err="1"/>
              <a:t>athi</a:t>
            </a:r>
            <a:r>
              <a:rPr lang="en-US" sz="4400" dirty="0"/>
              <a:t> </a:t>
            </a:r>
            <a:r>
              <a:rPr lang="en-US" sz="4400" dirty="0" err="1"/>
              <a:t>santhoshathaal</a:t>
            </a:r>
            <a:r>
              <a:rPr lang="en-US" sz="4400" dirty="0"/>
              <a:t>-</a:t>
            </a:r>
            <a:endParaRPr lang="en-AE" sz="4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FD7FD8F-F2F1-6EF2-73DB-09A1A3EA03DC}"/>
              </a:ext>
            </a:extLst>
          </p:cNvPr>
          <p:cNvSpPr txBox="1">
            <a:spLocks/>
          </p:cNvSpPr>
          <p:nvPr/>
        </p:nvSpPr>
        <p:spPr>
          <a:xfrm>
            <a:off x="379404" y="187586"/>
            <a:ext cx="11812596" cy="32414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നമുക്കു മുന്‍ചൊന്നതാം വിശുദ്ധന്മാരാല്‍ അലംകൃതമായ തിരുവചനം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3558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അനുദിനം തരുമവന്‍ പുതുശക്തിയാല്‍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അനുഭവിക്കും അതിസന്തോഷത്താല്‍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69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114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ML-TTAmbili</vt:lpstr>
      <vt:lpstr>Nirmala UI</vt:lpstr>
      <vt:lpstr>Times New Roman</vt:lpstr>
      <vt:lpstr>Office Theme</vt:lpstr>
      <vt:lpstr>Jeevante uravidam kristhuvathre Naavinaal avane naam ghoshikkaam Avanathre en paapaharan-than Jeevanaalenneyum veendeduthu</vt:lpstr>
      <vt:lpstr>Thaazhchayil enikkavan thanaleki Thaangiyenne veezhchayil vazhi nadathi Thudachente kannuneer ponkarathaal Thudikkunnen manam swargga santhoshathaal-</vt:lpstr>
      <vt:lpstr>Karakaanaath-aazhiyil valayuvore Karunaye kaamkshikkum mruthapraayare Varikavan chaarathu bendhithare Tharumavan krupa manashaanthiyathum-</vt:lpstr>
      <vt:lpstr>Namukkum munchonnathaam vishudhanmaaraal Alamkruthamaaya thiru vachanam Anudinam tharumavan puthushakthiyaal Anubhavikkum athi santhoshathaal-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ജീവന്‍റെ ഉറവിടം ക്രിസ്തുവത്രേ </dc:title>
  <dc:subject>507</dc:subject>
  <dc:creator/>
  <cp:keywords>Formatting Pending</cp:keywords>
  <cp:lastModifiedBy>Shaji Varghese</cp:lastModifiedBy>
  <cp:revision>1</cp:revision>
  <dcterms:created xsi:type="dcterms:W3CDTF">2024-04-16T05:49:34Z</dcterms:created>
  <dcterms:modified xsi:type="dcterms:W3CDTF">2024-05-01T05:25:11Z</dcterms:modified>
</cp:coreProperties>
</file>